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89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3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2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8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7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982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8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68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1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2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0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345AD-6BBA-4675-8683-8CE6E822109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21BE1-0A09-45DC-82DA-63A33A3A1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1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9709" y="142113"/>
            <a:ext cx="10789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Дорожная, возле д. 5.  Марка ТС: Хонда </a:t>
            </a:r>
            <a:r>
              <a:rPr lang="ru-RU" sz="1200" dirty="0" err="1" smtClean="0"/>
              <a:t>Цивик</a:t>
            </a:r>
            <a:r>
              <a:rPr lang="ru-RU" sz="1200" dirty="0" smtClean="0"/>
              <a:t>, ГРЗ: б/н, Цвет: синий.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824" y="2319441"/>
            <a:ext cx="3121689" cy="410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1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9709" y="142113"/>
            <a:ext cx="10789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Дорожная, возле д. 5.  Марка ТС: </a:t>
            </a:r>
            <a:r>
              <a:rPr lang="ru-RU" sz="1200" dirty="0" err="1" smtClean="0"/>
              <a:t>Исузу</a:t>
            </a:r>
            <a:r>
              <a:rPr lang="ru-RU" sz="1200" dirty="0" smtClean="0"/>
              <a:t> </a:t>
            </a:r>
            <a:r>
              <a:rPr lang="ru-RU" sz="1200" dirty="0" err="1" smtClean="0"/>
              <a:t>Вехикросс</a:t>
            </a:r>
            <a:r>
              <a:rPr lang="ru-RU" sz="1200" dirty="0" smtClean="0"/>
              <a:t> 4 WD, ГРЗ: Н484СТ790, Цвет: чёрный.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785" y="2410691"/>
            <a:ext cx="2868538" cy="377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5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9709" y="142113"/>
            <a:ext cx="10789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Дорожная, возле д. 5.  Марка ТС: МИЦУБИСИ L300, ГРЗ: М538АО777, Цвет: серый.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933" y="2335876"/>
            <a:ext cx="3129703" cy="388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5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9709" y="142113"/>
            <a:ext cx="10789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Знамя Октября, возле д. 16.  Марка ТС: Форд </a:t>
            </a:r>
            <a:r>
              <a:rPr lang="ru-RU" sz="1200" dirty="0" err="1" smtClean="0"/>
              <a:t>Аэростар</a:t>
            </a:r>
            <a:r>
              <a:rPr lang="ru-RU" sz="1200" dirty="0" smtClean="0"/>
              <a:t>, ГРЗ: К620ЕВ777, Цвет: вишнёвый.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910" y="2294312"/>
            <a:ext cx="3891518" cy="391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13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907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2025-05-16T07:55:28Z</dcterms:created>
  <dcterms:modified xsi:type="dcterms:W3CDTF">2025-05-16T08:00:01Z</dcterms:modified>
</cp:coreProperties>
</file>